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/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ody-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Body-2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4" r:id="rId6"/>
    <p:sldLayoutId id="2147483655" r:id="rId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